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0" r:id="rId2"/>
    <p:sldId id="334" r:id="rId3"/>
    <p:sldId id="329" r:id="rId4"/>
    <p:sldId id="335" r:id="rId5"/>
    <p:sldId id="331" r:id="rId6"/>
    <p:sldId id="336" r:id="rId7"/>
    <p:sldId id="332" r:id="rId8"/>
    <p:sldId id="337" r:id="rId9"/>
  </p:sldIdLst>
  <p:sldSz cx="9144000" cy="6858000" type="screen4x3"/>
  <p:notesSz cx="6724650" cy="97742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BD410A1E-CF1D-4108-996C-AE752E4123E8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90F777F5-4725-4431-B742-A9631D7E06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7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Startfolie (Neutral): </a:t>
            </a:r>
            <a:r>
              <a:rPr lang="de-DE" baseline="0" dirty="0"/>
              <a:t>H</a:t>
            </a:r>
            <a:r>
              <a:rPr lang="de-DE" dirty="0"/>
              <a:t>ier sollen eine lange und eine kurze Zeile stehen. Die weiß</a:t>
            </a:r>
            <a:r>
              <a:rPr lang="de-DE" baseline="0" dirty="0"/>
              <a:t> hinterlegte Überschrift kann hier zweizeilig werden. Die schwarz hinterlegte Überschrift bitte nur einzeilig setzen.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85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Folie (neutral ohne</a:t>
            </a:r>
            <a:r>
              <a:rPr lang="de-DE" baseline="0" dirty="0"/>
              <a:t> Motiv / ohne Störer)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Folie (neutral ohne</a:t>
            </a:r>
            <a:r>
              <a:rPr lang="de-DE" baseline="0" dirty="0"/>
              <a:t> Motiv / ohne Störer)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1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Folie (neutral ohne</a:t>
            </a:r>
            <a:r>
              <a:rPr lang="de-DE" baseline="0" dirty="0"/>
              <a:t> Motiv / ohne Störer)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98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Folie (neutral ohne</a:t>
            </a:r>
            <a:r>
              <a:rPr lang="de-DE" baseline="0" dirty="0"/>
              <a:t> Motiv / ohne Störer)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47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Folie (neutral ohne</a:t>
            </a:r>
            <a:r>
              <a:rPr lang="de-DE" baseline="0" dirty="0"/>
              <a:t> Motiv / ohne Störer)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05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Folie (neutral ohne</a:t>
            </a:r>
            <a:r>
              <a:rPr lang="de-DE" baseline="0" dirty="0"/>
              <a:t> Motiv / ohne Störer)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22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Startfolie (Neutral): </a:t>
            </a:r>
            <a:r>
              <a:rPr lang="de-DE" baseline="0" dirty="0"/>
              <a:t>H</a:t>
            </a:r>
            <a:r>
              <a:rPr lang="de-DE" dirty="0"/>
              <a:t>ier sollen eine lange und eine kurze Zeile stehen. Die weiß</a:t>
            </a:r>
            <a:r>
              <a:rPr lang="de-DE" baseline="0" dirty="0"/>
              <a:t> hinterlegte Überschrift kann hier zweizeilig werden. Die schwarz hinterlegte Überschrift bitte nur einzeilig setzen.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787">
              <a:defRPr/>
            </a:pPr>
            <a:fld id="{A0113CE7-B072-42B2-AC4F-1064C707B448}" type="slidenum">
              <a:rPr lang="de-DE">
                <a:solidFill>
                  <a:prstClr val="black"/>
                </a:solidFill>
                <a:latin typeface="Calibri"/>
              </a:rPr>
              <a:pPr defTabSz="902787">
                <a:defRPr/>
              </a:pPr>
              <a:t>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04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_Zeili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8F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3" y="3251240"/>
            <a:ext cx="7160400" cy="966144"/>
          </a:xfrm>
          <a:solidFill>
            <a:schemeClr val="bg1"/>
          </a:solidFill>
        </p:spPr>
        <p:txBody>
          <a:bodyPr wrap="square" lIns="72000" tIns="72000" bIns="72000" anchor="b" anchorCtr="0">
            <a:noAutofit/>
          </a:bodyPr>
          <a:lstStyle>
            <a:lvl1pPr>
              <a:lnSpc>
                <a:spcPts val="3200"/>
              </a:lnSpc>
              <a:defRPr kumimoji="0" lang="de-DE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/>
              <a:t>Hier steht ein variabler Präsentations-</a:t>
            </a:r>
            <a:br>
              <a:rPr lang="de-DE"/>
            </a:br>
            <a:r>
              <a:rPr lang="de-DE"/>
              <a:t>titel der zweizeilig ist.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3" y="4287600"/>
            <a:ext cx="5036400" cy="295200"/>
          </a:xfrm>
          <a:prstGeom prst="rect">
            <a:avLst/>
          </a:prstGeom>
          <a:solidFill>
            <a:schemeClr val="tx1"/>
          </a:solidFill>
        </p:spPr>
        <p:txBody>
          <a:bodyPr wrap="none" lIns="72000" tIns="0" rIns="0" bIns="0" anchor="ctr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lang="de-DE" sz="2000" b="1" kern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Hier steht eine kurze Subline oder Claim.</a:t>
            </a:r>
          </a:p>
        </p:txBody>
      </p:sp>
      <p:pic>
        <p:nvPicPr>
          <p:cNvPr id="12" name="Bild 3" descr="mhplus_Logo_gross_sw_4c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5158804"/>
            <a:ext cx="5760000" cy="17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2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ar mit Stock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84215" y="1170000"/>
            <a:ext cx="3887787" cy="36004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2000" b="1">
                <a:solidFill>
                  <a:srgbClr val="8FCDF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Headline: 20 pt Arial bold</a:t>
            </a:r>
          </a:p>
        </p:txBody>
      </p:sp>
      <p:sp>
        <p:nvSpPr>
          <p:cNvPr id="4" name="Inhaltsplatzhalter 3"/>
          <p:cNvSpPr>
            <a:spLocks noGrp="1"/>
          </p:cNvSpPr>
          <p:nvPr userDrawn="1">
            <p:ph sz="half" idx="2" hasCustomPrompt="1"/>
          </p:nvPr>
        </p:nvSpPr>
        <p:spPr>
          <a:xfrm>
            <a:off x="683570" y="2062800"/>
            <a:ext cx="3924945" cy="403244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700"/>
              </a:lnSpc>
              <a:spcBef>
                <a:spcPts val="600"/>
              </a:spcBef>
              <a:buNone/>
              <a:defRPr lang="de-DE" sz="16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4621" indent="-174621">
              <a:lnSpc>
                <a:spcPts val="1700"/>
              </a:lnSpc>
              <a:spcBef>
                <a:spcPts val="600"/>
              </a:spcBef>
              <a:buClr>
                <a:srgbClr val="8FCDF4"/>
              </a:buClr>
              <a:buSzPct val="120000"/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ts val="1600"/>
              </a:lnSpc>
              <a:spcBef>
                <a:spcPts val="600"/>
              </a:spcBef>
              <a:buNone/>
              <a:defRPr lang="de-DE" sz="1100" kern="1200" smtClean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: Arial 16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  <a:p>
            <a:pPr lvl="1"/>
            <a:r>
              <a:rPr lang="de-DE" dirty="0"/>
              <a:t>Arial 14 </a:t>
            </a:r>
            <a:r>
              <a:rPr lang="de-DE" dirty="0" err="1"/>
              <a:t>pt</a:t>
            </a:r>
            <a:r>
              <a:rPr lang="de-DE" dirty="0"/>
              <a:t> Regular</a:t>
            </a:r>
          </a:p>
          <a:p>
            <a:pPr lvl="2"/>
            <a:r>
              <a:rPr lang="de-DE" dirty="0"/>
              <a:t>// Zusatz Arial 11 </a:t>
            </a:r>
            <a:r>
              <a:rPr lang="de-DE" dirty="0" err="1"/>
              <a:t>pt</a:t>
            </a:r>
            <a:r>
              <a:rPr lang="de-DE" dirty="0"/>
              <a:t> Regular 70% schwarz</a:t>
            </a:r>
          </a:p>
        </p:txBody>
      </p:sp>
      <p:sp>
        <p:nvSpPr>
          <p:cNvPr id="5" name="Textplatzhalter 4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84215" y="1484788"/>
            <a:ext cx="3887787" cy="30971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1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Fließtext: Arial 14 pt Regular</a:t>
            </a:r>
          </a:p>
        </p:txBody>
      </p:sp>
      <p:sp>
        <p:nvSpPr>
          <p:cNvPr id="22" name="Textplatzhalter 2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8002" y="584684"/>
            <a:ext cx="8207375" cy="3245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sz="1400" b="0" i="1">
                <a:latin typeface="Times" pitchFamily="18" charset="0"/>
              </a:defRPr>
            </a:lvl1pPr>
            <a:lvl2pPr>
              <a:defRPr sz="1400" i="1">
                <a:latin typeface="Times" pitchFamily="18" charset="0"/>
              </a:defRPr>
            </a:lvl2pPr>
            <a:lvl3pPr>
              <a:defRPr sz="1400" i="1">
                <a:latin typeface="Times" pitchFamily="18" charset="0"/>
              </a:defRPr>
            </a:lvl3pPr>
            <a:lvl4pPr>
              <a:defRPr sz="1400" i="1">
                <a:latin typeface="Times" pitchFamily="18" charset="0"/>
              </a:defRPr>
            </a:lvl4pPr>
            <a:lvl5pPr>
              <a:defRPr sz="1400" i="1">
                <a:latin typeface="Times" pitchFamily="18" charset="0"/>
              </a:defRPr>
            </a:lvl5pPr>
          </a:lstStyle>
          <a:p>
            <a:pPr lvl="0"/>
            <a:r>
              <a:rPr lang="de-DE"/>
              <a:t>Subtitel: Times 14 pt Italic</a:t>
            </a:r>
          </a:p>
        </p:txBody>
      </p:sp>
    </p:spTree>
    <p:extLst>
      <p:ext uri="{BB962C8B-B14F-4D97-AF65-F5344CB8AC3E}">
        <p14:creationId xmlns:p14="http://schemas.microsoft.com/office/powerpoint/2010/main" val="14865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8F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Rechteck 19"/>
          <p:cNvSpPr/>
          <p:nvPr userDrawn="1"/>
        </p:nvSpPr>
        <p:spPr>
          <a:xfrm>
            <a:off x="468315" y="908720"/>
            <a:ext cx="8207375" cy="536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de-DE" sz="1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456" y="146305"/>
            <a:ext cx="8208000" cy="3820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Titel: Arial 26 pt bold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80694" y="2063480"/>
            <a:ext cx="8012808" cy="4274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468253" y="6594562"/>
            <a:ext cx="143309" cy="146806"/>
          </a:xfrm>
          <a:custGeom>
            <a:avLst/>
            <a:gdLst/>
            <a:ahLst/>
            <a:cxnLst>
              <a:cxn ang="0">
                <a:pos x="49" y="605"/>
              </a:cxn>
              <a:cxn ang="0">
                <a:pos x="49" y="605"/>
              </a:cxn>
              <a:cxn ang="0">
                <a:pos x="476" y="584"/>
              </a:cxn>
              <a:cxn ang="0">
                <a:pos x="531" y="60"/>
              </a:cxn>
              <a:cxn ang="0">
                <a:pos x="1184" y="0"/>
              </a:cxn>
              <a:cxn ang="0">
                <a:pos x="1144" y="545"/>
              </a:cxn>
              <a:cxn ang="0">
                <a:pos x="1648" y="513"/>
              </a:cxn>
              <a:cxn ang="0">
                <a:pos x="1565" y="1130"/>
              </a:cxn>
              <a:cxn ang="0">
                <a:pos x="1088" y="1151"/>
              </a:cxn>
              <a:cxn ang="0">
                <a:pos x="1034" y="1648"/>
              </a:cxn>
              <a:cxn ang="0">
                <a:pos x="416" y="1636"/>
              </a:cxn>
              <a:cxn ang="0">
                <a:pos x="435" y="1144"/>
              </a:cxn>
              <a:cxn ang="0">
                <a:pos x="0" y="1151"/>
              </a:cxn>
              <a:cxn ang="0">
                <a:pos x="49" y="605"/>
              </a:cxn>
            </a:cxnLst>
            <a:rect l="0" t="0" r="r" b="b"/>
            <a:pathLst>
              <a:path w="1648" h="1648">
                <a:moveTo>
                  <a:pt x="49" y="605"/>
                </a:moveTo>
                <a:lnTo>
                  <a:pt x="49" y="605"/>
                </a:lnTo>
                <a:lnTo>
                  <a:pt x="476" y="584"/>
                </a:lnTo>
                <a:lnTo>
                  <a:pt x="531" y="60"/>
                </a:lnTo>
                <a:lnTo>
                  <a:pt x="1184" y="0"/>
                </a:lnTo>
                <a:lnTo>
                  <a:pt x="1144" y="545"/>
                </a:lnTo>
                <a:lnTo>
                  <a:pt x="1648" y="513"/>
                </a:lnTo>
                <a:lnTo>
                  <a:pt x="1565" y="1130"/>
                </a:lnTo>
                <a:lnTo>
                  <a:pt x="1088" y="1151"/>
                </a:lnTo>
                <a:lnTo>
                  <a:pt x="1034" y="1648"/>
                </a:lnTo>
                <a:lnTo>
                  <a:pt x="416" y="1636"/>
                </a:lnTo>
                <a:lnTo>
                  <a:pt x="435" y="1144"/>
                </a:lnTo>
                <a:lnTo>
                  <a:pt x="0" y="1151"/>
                </a:lnTo>
                <a:lnTo>
                  <a:pt x="49" y="60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Bild 3" descr="mhplus_Logo_gross_sw_4c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2" y="6389660"/>
            <a:ext cx="1475396" cy="4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77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7" rtl="0" eaLnBrk="1" latinLnBrk="0" hangingPunct="1">
        <a:lnSpc>
          <a:spcPts val="1700"/>
        </a:lnSpc>
        <a:spcBef>
          <a:spcPts val="600"/>
        </a:spcBef>
        <a:buFont typeface="Arial" pitchFamily="34" charset="0"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7796" indent="-177796" algn="l" defTabSz="914377" rtl="0" eaLnBrk="1" latinLnBrk="0" hangingPunct="1">
        <a:lnSpc>
          <a:spcPts val="1700"/>
        </a:lnSpc>
        <a:spcBef>
          <a:spcPts val="600"/>
        </a:spcBef>
        <a:buClr>
          <a:srgbClr val="8FCDF4"/>
        </a:buClr>
        <a:buSzPct val="120000"/>
        <a:buFont typeface="Wingdings" pitchFamily="2" charset="2"/>
        <a:buChar char="§"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377" rtl="0" eaLnBrk="1" latinLnBrk="0" hangingPunct="1">
        <a:lnSpc>
          <a:spcPts val="1600"/>
        </a:lnSpc>
        <a:spcBef>
          <a:spcPts val="600"/>
        </a:spcBef>
        <a:buFont typeface="Arial" pitchFamily="34" charset="0"/>
        <a:buNone/>
        <a:defRPr sz="1100" b="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377" rtl="0" eaLnBrk="1" fontAlgn="auto" latinLnBrk="0" hangingPunct="1">
        <a:lnSpc>
          <a:spcPts val="16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100" b="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377" rtl="0" eaLnBrk="1" latinLnBrk="0" hangingPunct="1">
        <a:lnSpc>
          <a:spcPts val="1600"/>
        </a:lnSpc>
        <a:spcBef>
          <a:spcPts val="0"/>
        </a:spcBef>
        <a:buFont typeface="Arial" pitchFamily="34" charset="0"/>
        <a:buNone/>
        <a:defRPr sz="1100" b="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8316" y="3609021"/>
            <a:ext cx="3311599" cy="608364"/>
          </a:xfrm>
        </p:spPr>
        <p:txBody>
          <a:bodyPr/>
          <a:lstStyle/>
          <a:p>
            <a:r>
              <a:rPr lang="de-DE" dirty="0"/>
              <a:t>Zusammen stark!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68316" y="4287600"/>
            <a:ext cx="2303487" cy="295200"/>
          </a:xfrm>
        </p:spPr>
        <p:txBody>
          <a:bodyPr/>
          <a:lstStyle/>
          <a:p>
            <a:r>
              <a:rPr lang="de-DE" b="0" i="1" dirty="0"/>
              <a:t>Einfach.</a:t>
            </a:r>
            <a:r>
              <a:rPr lang="de-DE" dirty="0"/>
              <a:t> </a:t>
            </a:r>
            <a:r>
              <a:rPr lang="de-DE" i="1" dirty="0"/>
              <a:t>Mehr.</a:t>
            </a:r>
            <a:r>
              <a:rPr lang="de-DE" dirty="0"/>
              <a:t> Du.</a:t>
            </a:r>
          </a:p>
        </p:txBody>
      </p:sp>
    </p:spTree>
    <p:extLst>
      <p:ext uri="{BB962C8B-B14F-4D97-AF65-F5344CB8AC3E}">
        <p14:creationId xmlns:p14="http://schemas.microsoft.com/office/powerpoint/2010/main" val="251384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/>
          <p:cNvSpPr>
            <a:spLocks noGrp="1"/>
          </p:cNvSpPr>
          <p:nvPr>
            <p:ph type="title" idx="4294967295"/>
          </p:nvPr>
        </p:nvSpPr>
        <p:spPr>
          <a:xfrm>
            <a:off x="467544" y="152638"/>
            <a:ext cx="8208144" cy="382055"/>
          </a:xfrm>
        </p:spPr>
        <p:txBody>
          <a:bodyPr/>
          <a:lstStyle/>
          <a:p>
            <a:r>
              <a:rPr lang="de-DE" dirty="0" err="1"/>
              <a:t>Teleclinic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14"/>
          </p:nvPr>
        </p:nvSpPr>
        <p:spPr>
          <a:xfrm>
            <a:off x="468003" y="584684"/>
            <a:ext cx="8207375" cy="324520"/>
          </a:xfrm>
        </p:spPr>
        <p:txBody>
          <a:bodyPr/>
          <a:lstStyle/>
          <a:p>
            <a:r>
              <a:rPr lang="de-DE" dirty="0"/>
              <a:t>Bequem von zu Hause.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8A90EA-0B27-48FF-B8C9-B6B46095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1608816"/>
            <a:ext cx="8028384" cy="36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/>
          <p:cNvSpPr>
            <a:spLocks noGrp="1"/>
          </p:cNvSpPr>
          <p:nvPr>
            <p:ph type="title" idx="4294967295"/>
          </p:nvPr>
        </p:nvSpPr>
        <p:spPr>
          <a:xfrm>
            <a:off x="467544" y="152638"/>
            <a:ext cx="8208144" cy="382055"/>
          </a:xfrm>
        </p:spPr>
        <p:txBody>
          <a:bodyPr/>
          <a:lstStyle/>
          <a:p>
            <a:r>
              <a:rPr lang="de-DE" dirty="0" err="1"/>
              <a:t>Teleclinic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Premiumangebot für mhplus-Versicherte.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B591C-711F-4D0B-A656-EAEB5F358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24" b="3914"/>
          <a:stretch/>
        </p:blipFill>
        <p:spPr>
          <a:xfrm>
            <a:off x="1367644" y="973142"/>
            <a:ext cx="6408712" cy="518440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E97E41C-D3C9-49A4-8F6B-2887565870C6}"/>
              </a:ext>
            </a:extLst>
          </p:cNvPr>
          <p:cNvSpPr/>
          <p:nvPr/>
        </p:nvSpPr>
        <p:spPr>
          <a:xfrm>
            <a:off x="1475657" y="1880829"/>
            <a:ext cx="6228692" cy="540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D4B5B6E-00B9-4D87-A5FE-D969FEB2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0064">
            <a:off x="605314" y="3510523"/>
            <a:ext cx="1748011" cy="313105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C8D08F5-77A1-49E6-852D-7EDDAD85C559}"/>
              </a:ext>
            </a:extLst>
          </p:cNvPr>
          <p:cNvSpPr/>
          <p:nvPr/>
        </p:nvSpPr>
        <p:spPr>
          <a:xfrm>
            <a:off x="4571619" y="3516730"/>
            <a:ext cx="2018045" cy="2468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49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/>
          <p:cNvSpPr>
            <a:spLocks noGrp="1"/>
          </p:cNvSpPr>
          <p:nvPr>
            <p:ph type="title" idx="4294967295"/>
          </p:nvPr>
        </p:nvSpPr>
        <p:spPr>
          <a:xfrm>
            <a:off x="467544" y="152638"/>
            <a:ext cx="8208144" cy="382055"/>
          </a:xfrm>
        </p:spPr>
        <p:txBody>
          <a:bodyPr/>
          <a:lstStyle/>
          <a:p>
            <a:r>
              <a:rPr lang="de-DE" dirty="0" err="1"/>
              <a:t>Teleclinic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14"/>
          </p:nvPr>
        </p:nvSpPr>
        <p:spPr>
          <a:xfrm>
            <a:off x="468003" y="584684"/>
            <a:ext cx="8207375" cy="324520"/>
          </a:xfrm>
        </p:spPr>
        <p:txBody>
          <a:bodyPr/>
          <a:lstStyle/>
          <a:p>
            <a:r>
              <a:rPr lang="de-DE" dirty="0"/>
              <a:t>Vier gute Gründe.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70CD92-B48A-4979-B66F-E43273D5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43" y="1916885"/>
            <a:ext cx="1610247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61EF84-D522-41EC-9065-7A68FCC4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04" y="1952943"/>
            <a:ext cx="1599205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AEC745-FAFC-4C2D-A2C0-8A64D9988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253" y="1952943"/>
            <a:ext cx="1600000" cy="28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681196-5D48-44B4-90E0-3F686A7DD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24" y="1880828"/>
            <a:ext cx="16095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/>
          <p:cNvSpPr>
            <a:spLocks noGrp="1"/>
          </p:cNvSpPr>
          <p:nvPr>
            <p:ph type="title" idx="4294967295"/>
          </p:nvPr>
        </p:nvSpPr>
        <p:spPr>
          <a:xfrm>
            <a:off x="467544" y="152638"/>
            <a:ext cx="8208144" cy="382055"/>
          </a:xfrm>
        </p:spPr>
        <p:txBody>
          <a:bodyPr/>
          <a:lstStyle/>
          <a:p>
            <a:r>
              <a:rPr lang="de-DE" dirty="0" err="1"/>
              <a:t>Teleclinic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Qualität steigern und Wartezeiten vermeiden.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82BF81-F62E-4B64-B952-183120513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12"/>
          <a:stretch/>
        </p:blipFill>
        <p:spPr>
          <a:xfrm>
            <a:off x="1223629" y="1677426"/>
            <a:ext cx="6468979" cy="350315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E97E41C-D3C9-49A4-8F6B-2887565870C6}"/>
              </a:ext>
            </a:extLst>
          </p:cNvPr>
          <p:cNvSpPr/>
          <p:nvPr/>
        </p:nvSpPr>
        <p:spPr>
          <a:xfrm>
            <a:off x="1223628" y="2492896"/>
            <a:ext cx="6336704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3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/>
          <p:cNvSpPr>
            <a:spLocks noGrp="1"/>
          </p:cNvSpPr>
          <p:nvPr>
            <p:ph type="title" idx="4294967295"/>
          </p:nvPr>
        </p:nvSpPr>
        <p:spPr>
          <a:xfrm>
            <a:off x="467544" y="152638"/>
            <a:ext cx="8208144" cy="382055"/>
          </a:xfrm>
        </p:spPr>
        <p:txBody>
          <a:bodyPr/>
          <a:lstStyle/>
          <a:p>
            <a:r>
              <a:rPr lang="de-DE" dirty="0" err="1"/>
              <a:t>Teleclinic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14"/>
          </p:nvPr>
        </p:nvSpPr>
        <p:spPr>
          <a:xfrm>
            <a:off x="468003" y="584684"/>
            <a:ext cx="8207375" cy="324520"/>
          </a:xfrm>
        </p:spPr>
        <p:txBody>
          <a:bodyPr/>
          <a:lstStyle/>
          <a:p>
            <a:r>
              <a:rPr lang="de-DE" dirty="0"/>
              <a:t>Zugang einfach über die App oder direkt über die mhplus-Homepage.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949C7F-774D-4B7A-99F3-DF7B3233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75" y="1416767"/>
            <a:ext cx="7668852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/>
          <p:cNvSpPr>
            <a:spLocks noGrp="1"/>
          </p:cNvSpPr>
          <p:nvPr>
            <p:ph type="title" idx="4294967295"/>
          </p:nvPr>
        </p:nvSpPr>
        <p:spPr>
          <a:xfrm>
            <a:off x="467544" y="152638"/>
            <a:ext cx="8208144" cy="382055"/>
          </a:xfrm>
        </p:spPr>
        <p:txBody>
          <a:bodyPr/>
          <a:lstStyle/>
          <a:p>
            <a:r>
              <a:rPr lang="de-DE" dirty="0" err="1"/>
              <a:t>Teleclinic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Premiumangebot für mhplus-Versicherte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34CC3F-690D-4CF8-A1CD-7A1348CB4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77"/>
          <a:stretch/>
        </p:blipFill>
        <p:spPr>
          <a:xfrm>
            <a:off x="1112237" y="1124747"/>
            <a:ext cx="6771676" cy="475868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E97E41C-D3C9-49A4-8F6B-2887565870C6}"/>
              </a:ext>
            </a:extLst>
          </p:cNvPr>
          <p:cNvSpPr/>
          <p:nvPr/>
        </p:nvSpPr>
        <p:spPr>
          <a:xfrm>
            <a:off x="1403264" y="1520788"/>
            <a:ext cx="6337088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F07AEE-BD0C-468A-81BF-A393ED39B3F7}"/>
              </a:ext>
            </a:extLst>
          </p:cNvPr>
          <p:cNvSpPr/>
          <p:nvPr/>
        </p:nvSpPr>
        <p:spPr>
          <a:xfrm>
            <a:off x="1112237" y="3593134"/>
            <a:ext cx="6628116" cy="591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04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8316" y="3609021"/>
            <a:ext cx="6964330" cy="608364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68316" y="4287600"/>
            <a:ext cx="2677556" cy="295200"/>
          </a:xfrm>
        </p:spPr>
        <p:txBody>
          <a:bodyPr/>
          <a:lstStyle/>
          <a:p>
            <a:r>
              <a:rPr lang="de-DE" b="0" i="1" dirty="0"/>
              <a:t>Mehr Infos: mhplus.de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6394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mhplu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8FCDF4"/>
      </a:accent1>
      <a:accent2>
        <a:srgbClr val="C7E6F9"/>
      </a:accent2>
      <a:accent3>
        <a:srgbClr val="E3F2FC"/>
      </a:accent3>
      <a:accent4>
        <a:srgbClr val="8C8C8C"/>
      </a:accent4>
      <a:accent5>
        <a:srgbClr val="BABABA"/>
      </a:accent5>
      <a:accent6>
        <a:srgbClr val="D1D1D1"/>
      </a:accent6>
      <a:hlink>
        <a:srgbClr val="0000FF"/>
      </a:hlink>
      <a:folHlink>
        <a:srgbClr val="800080"/>
      </a:folHlink>
    </a:clrScheme>
    <a:fontScheme name="M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CDF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Bildschirmpräsentation (4:3)</PresentationFormat>
  <Paragraphs>32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Wingdings</vt:lpstr>
      <vt:lpstr>Larissa-Design</vt:lpstr>
      <vt:lpstr>Zusammen stark!</vt:lpstr>
      <vt:lpstr>Teleclinic  </vt:lpstr>
      <vt:lpstr>Teleclinic  </vt:lpstr>
      <vt:lpstr>Teleclinic  </vt:lpstr>
      <vt:lpstr>Teleclinic  </vt:lpstr>
      <vt:lpstr>Teleclinic  </vt:lpstr>
      <vt:lpstr>Teleclinic  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Zusammen stark!</dc:title>
  <dc:creator>Pander Reinhard</dc:creator>
  <cp:lastModifiedBy>Feldmeier Helmut</cp:lastModifiedBy>
  <cp:revision>2</cp:revision>
  <cp:lastPrinted>2023-03-22T12:36:59Z</cp:lastPrinted>
  <dcterms:created xsi:type="dcterms:W3CDTF">2023-03-15T12:58:54Z</dcterms:created>
  <dcterms:modified xsi:type="dcterms:W3CDTF">2023-03-22T12:37:32Z</dcterms:modified>
</cp:coreProperties>
</file>